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8FAADC"/>
    <a:srgbClr val="EAEFF7"/>
    <a:srgbClr val="D2DEEF"/>
    <a:srgbClr val="66CCFF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59" autoAdjust="0"/>
  </p:normalViewPr>
  <p:slideViewPr>
    <p:cSldViewPr snapToGrid="0">
      <p:cViewPr varScale="1">
        <p:scale>
          <a:sx n="116" d="100"/>
          <a:sy n="116" d="100"/>
        </p:scale>
        <p:origin x="116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</TotalTime>
  <Words>375</Words>
  <Application>Microsoft Office PowerPoint</Application>
  <PresentationFormat>A4 210 x 297 mm</PresentationFormat>
  <Paragraphs>83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ＭＳ Ｐゴシック</vt:lpstr>
      <vt:lpstr>ＭＳ Ｐゴシック 本文</vt:lpstr>
      <vt:lpstr>Arial</vt:lpstr>
      <vt:lpstr>Calibri</vt:lpstr>
      <vt:lpstr>Calibri Light</vt:lpstr>
      <vt:lpstr>Eras Bold ITC</vt:lpstr>
      <vt:lpstr>Wingdings</vt:lpstr>
      <vt:lpstr>デザインの設定</vt:lpstr>
      <vt:lpstr>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海上保安庁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城戸 康王</dc:creator>
  <cp:lastModifiedBy>jcg-gyju1376</cp:lastModifiedBy>
  <cp:revision>175</cp:revision>
  <cp:lastPrinted>2018-11-21T01:24:46Z</cp:lastPrinted>
  <dcterms:created xsi:type="dcterms:W3CDTF">2018-11-12T07:04:04Z</dcterms:created>
  <dcterms:modified xsi:type="dcterms:W3CDTF">2018-11-21T02:02:05Z</dcterms:modified>
</cp:coreProperties>
</file>