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3300"/>
    <a:srgbClr val="F84D08"/>
    <a:srgbClr val="FF6600"/>
    <a:srgbClr val="0000FF"/>
    <a:srgbClr val="333333"/>
    <a:srgbClr val="F2F2F2"/>
    <a:srgbClr val="4D4D4D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</TotalTime>
  <Words>321</Words>
  <Application>Microsoft Office PowerPoint</Application>
  <PresentationFormat>画面に合わせる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【勤務場所】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防衛装備庁における仕事内容</dc:title>
  <dc:creator>防衛省</dc:creator>
  <cp:lastModifiedBy>防衛省</cp:lastModifiedBy>
  <cp:revision>61</cp:revision>
  <cp:lastPrinted>2018-11-20T08:42:54Z</cp:lastPrinted>
  <dcterms:created xsi:type="dcterms:W3CDTF">2018-11-15T12:53:02Z</dcterms:created>
  <dcterms:modified xsi:type="dcterms:W3CDTF">2018-11-22T11:23:24Z</dcterms:modified>
</cp:coreProperties>
</file>